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89" r:id="rId2"/>
    <p:sldId id="61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4" r:id="rId40"/>
    <p:sldId id="313" r:id="rId41"/>
    <p:sldId id="312" r:id="rId42"/>
    <p:sldId id="311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D7CB-777D-48D5-AED4-6C4DBA1C34BE}" type="datetimeFigureOut">
              <a:rPr lang="tr-TR" smtClean="0"/>
              <a:t>2.11.2021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22DD-8F57-4ED9-AD83-53D75E783D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097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1C082-E31B-4636-ACDF-9656FF4A755F}" type="datetimeFigureOut">
              <a:rPr lang="tr-TR" smtClean="0"/>
              <a:t>2.11.2021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BFAFF-58D0-40D5-9F67-30DB132188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5931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857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236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52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391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748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057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74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452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74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7831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6971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528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78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926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19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39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14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184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5672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0807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0290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0957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049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088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3001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2425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964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717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661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66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832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198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978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871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2286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953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274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8904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5881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079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892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75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5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63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78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70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815E-E96D-48C0-A82B-E23FB21F0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563C-342E-40B0-823A-A961555B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CC91-9EAA-44F5-AC16-ECBD1E1C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091D-E04F-4C3A-974A-AC671C9C603F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CD952-D9C3-49DB-883B-756B3434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624C-E081-4F35-939D-CD445345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586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537D-A387-40A4-BAFD-5F0BC4E8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BCD6A-3553-47B2-A45A-FE7404F65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29FC-2F62-419D-BD6E-4750F7BB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F75-8E03-4906-86F0-860D45EF23C6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D0100-FD9C-4920-90C3-4860930C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EEAA-4034-47A9-9A0C-5CF8079D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2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C0A3-C650-4407-9D8B-7A1F06086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AB3FC-C9FA-4BBA-B2B4-BDD3E9A73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C165-0C7A-4F21-887B-25BBE938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AABC-CDEC-4A23-A850-1172A094B2D6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5505-56DA-41A0-B24A-CE58645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AFF29-AF43-40AE-ACE4-3018C3B7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11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5385-6856-4E6B-AAAD-C7F5C0E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42A4C-E482-4CA0-95DF-9539491B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2E89-13F7-4D1F-938B-74D7081F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635A-7C15-4AD4-B2DF-B8ADBD49914D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B0953-F3DC-4F8D-A2A3-C4270A44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3D866-B7EE-479B-9ECA-D05AC572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3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59B2-BB3E-445A-A1A8-769EE6FA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46F9C-76DB-4961-86D2-7B193BBE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829CB-9800-4046-9D4F-2A596CBB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B3AD-030C-47B6-88C3-C6F61D158AA4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C1D0-D2ED-4E35-B006-DF6B625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CCC8A-D754-4F17-A932-290C64C9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0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771F-09F6-4C67-9D16-0B852460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4C28-C0FF-4592-9DE8-B9E5DF42E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49700-BBAB-4EE0-B9D9-27696157A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B2EF0-EA2E-4C82-B5AC-DB701269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A07C-2935-47DA-B293-82E9C9A6750D}" type="datetime1">
              <a:rPr lang="tr-TR" smtClean="0"/>
              <a:t>2.11.2021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0786-5489-4517-BB41-A4CD62C9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0233-4EF6-4A62-8F05-8B8408F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46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688-A8BE-452A-9094-30506DD4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64AC2-F3BB-4518-9367-9B1B392C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618D6-6230-474C-B488-7DD9C791D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8D262-0900-4F0A-B46C-C58073807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298D8-79F3-4926-A2A2-DF6C8749D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8C779-6F9F-4A86-9C8D-62F6F937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09102-C879-4EA8-9ED6-CB11C7DBF1AC}" type="datetime1">
              <a:rPr lang="tr-TR" smtClean="0"/>
              <a:t>2.11.2021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1099E-4C55-447E-9495-1DADDD10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EC794-0475-42AD-A4D7-FCD1DBFE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56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9A76-5C9E-4183-9CD1-606305CA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72F-8B6A-440F-9381-A33FDF62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7F72-C48E-4182-9BC8-CCEB06D90305}" type="datetime1">
              <a:rPr lang="tr-TR" smtClean="0"/>
              <a:t>2.11.2021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DC96-72DA-43E9-B69C-0F724953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B487-1627-4D4F-8A1C-B27AF7D6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741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D661C-E265-420D-9225-D3B78079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F420-A2B2-4938-8DFE-FC5B3492438C}" type="datetime1">
              <a:rPr lang="tr-TR" smtClean="0"/>
              <a:t>2.11.2021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335B8-087A-4BDE-BE13-95903284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D9F7-1C75-410D-BF97-F91DEFAD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97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BFF2-27F8-42E6-B731-721C96CB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3E91-265A-42DD-928F-BDA92A34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5DB08-7742-48AB-B080-E7FCBCC0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63148-88EE-45D3-AB71-96CA2E66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123D-BA81-4F21-B151-DB81E0AEA250}" type="datetime1">
              <a:rPr lang="tr-TR" smtClean="0"/>
              <a:t>2.11.2021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F0AEE-5E95-4719-8D0A-B3C0A20F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075C3-E14D-406A-9633-11240EF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28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64E3-E1DF-449A-BBF5-387621F3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CC379-978D-48BB-9097-194DE70D2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F2A-E75F-4433-9211-A18319780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5F2DB-663B-49C5-8E20-068D7F7C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2E9F-0214-440D-B197-5C360B7CEB83}" type="datetime1">
              <a:rPr lang="tr-TR" smtClean="0"/>
              <a:t>2.11.2021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38E43-7EF8-4391-815E-E86E77B7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F327F-5DDB-4A38-AE87-C75A6BE6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721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71137-2F70-4CDC-AE4B-257A73E6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7B4C5-3317-4C7C-9FB8-6916E4AF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038C-0D71-4ABA-B882-7DEF06DA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6001-1DE6-4CEB-B2BC-A3B1E338D2A3}" type="datetime1">
              <a:rPr lang="tr-TR" smtClean="0"/>
              <a:t>2.11.2021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43BED-3C8E-4B2C-8732-2C625DEE2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3B95-C878-4D6A-94D2-D24438B5D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8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1" y="228600"/>
            <a:ext cx="2449513" cy="5762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tr-TR" sz="3200" dirty="0"/>
              <a:t>Fall</a:t>
            </a:r>
            <a:r>
              <a:rPr lang="en-US" sz="3200" dirty="0"/>
              <a:t> 20</a:t>
            </a:r>
            <a:r>
              <a:rPr lang="tr-TR" sz="3200" dirty="0"/>
              <a:t>21_2022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90862"/>
            <a:ext cx="8458200" cy="29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kumimoji="1" lang="tr-TR" dirty="0">
                <a:solidFill>
                  <a:schemeClr val="tx2"/>
                </a:solidFill>
                <a:latin typeface="Arial"/>
                <a:cs typeface="Arial"/>
              </a:rPr>
              <a:t>hasan.demirtas@yeditepe.edu.tr (hdemirtas.academic@gmail.com)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endParaRPr kumimoji="1" lang="tr-TR" sz="2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65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8999"/>
            <a:ext cx="5181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43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496" y="1142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7" y="1160524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286"/>
            <a:ext cx="5153025" cy="3838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142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42524"/>
            <a:ext cx="51530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3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1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Regression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3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22337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71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42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62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50999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0999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02" y="1150999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27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1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4811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0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339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19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8102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60524"/>
            <a:ext cx="51244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05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6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1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2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2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87" y="1155761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21" y="1149574"/>
            <a:ext cx="516255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1" y="114957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142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62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74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43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42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1573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9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160524"/>
            <a:ext cx="5095875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2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42524"/>
            <a:ext cx="5114925" cy="3905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253"/>
            <a:ext cx="51911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054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4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50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226</Words>
  <Application>Microsoft Office PowerPoint</Application>
  <PresentationFormat>Widescreen</PresentationFormat>
  <Paragraphs>199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hdemirtas</dc:creator>
  <cp:keywords>GENEL , KVKK - Yok</cp:keywords>
  <cp:lastModifiedBy>hdemirtas</cp:lastModifiedBy>
  <cp:revision>60</cp:revision>
  <dcterms:created xsi:type="dcterms:W3CDTF">2019-10-07T19:40:10Z</dcterms:created>
  <dcterms:modified xsi:type="dcterms:W3CDTF">2021-11-02T15:36:06Z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9fae2b18-da1b-4095-a460-a3cf4d7bd522</vt:lpwstr>
  </property>
  <property fmtid="{D5CDD505-2E9C-101B-9397-08002B2CF9AE}" pid="3" name="KVKK">
    <vt:lpwstr>KY-6f760816</vt:lpwstr>
  </property>
  <property fmtid="{D5CDD505-2E9C-101B-9397-08002B2CF9AE}" pid="4" name="Classification">
    <vt:lpwstr>Ge-889c2724</vt:lpwstr>
  </property>
</Properties>
</file>